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77" r:id="rId4"/>
    <p:sldId id="279" r:id="rId5"/>
    <p:sldId id="274" r:id="rId6"/>
    <p:sldId id="258" r:id="rId7"/>
    <p:sldId id="259" r:id="rId8"/>
    <p:sldId id="262" r:id="rId9"/>
    <p:sldId id="266" r:id="rId10"/>
    <p:sldId id="281" r:id="rId11"/>
    <p:sldId id="285" r:id="rId12"/>
    <p:sldId id="280" r:id="rId13"/>
    <p:sldId id="297" r:id="rId14"/>
    <p:sldId id="302" r:id="rId15"/>
    <p:sldId id="321" r:id="rId16"/>
    <p:sldId id="332" r:id="rId17"/>
    <p:sldId id="333" r:id="rId18"/>
    <p:sldId id="334" r:id="rId19"/>
    <p:sldId id="335" r:id="rId20"/>
    <p:sldId id="343" r:id="rId21"/>
    <p:sldId id="261" r:id="rId22"/>
    <p:sldId id="299" r:id="rId23"/>
    <p:sldId id="328" r:id="rId24"/>
    <p:sldId id="336" r:id="rId25"/>
    <p:sldId id="337" r:id="rId26"/>
    <p:sldId id="338" r:id="rId27"/>
    <p:sldId id="339" r:id="rId28"/>
    <p:sldId id="340" r:id="rId29"/>
    <p:sldId id="341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1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/>
              <a:t>第二層</a:t>
            </a:r>
          </a:p>
          <a:p>
            <a:pPr lvl="1"/>
            <a:r>
              <a:rPr lang="zh-TW" altLang="en-GB" noProof="0"/>
              <a:t>第三層</a:t>
            </a:r>
          </a:p>
          <a:p>
            <a:pPr lvl="2"/>
            <a:r>
              <a:rPr lang="zh-TW" altLang="en-GB" noProof="0"/>
              <a:t>第四層</a:t>
            </a:r>
          </a:p>
          <a:p>
            <a:pPr lvl="3"/>
            <a:r>
              <a:rPr lang="zh-TW" altLang="en-GB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pilejava.net/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-recipes.com/rx/30018/how-to-compile-java-programs-through-windows-cmd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compile_java_online.php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F0357D3-CDE8-408A-AF08-B1812D371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61" y="836712"/>
            <a:ext cx="6501115" cy="540717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4D73598-4CF0-4BC1-9120-15C403865B38}"/>
              </a:ext>
            </a:extLst>
          </p:cNvPr>
          <p:cNvSpPr/>
          <p:nvPr/>
        </p:nvSpPr>
        <p:spPr>
          <a:xfrm>
            <a:off x="1331640" y="836712"/>
            <a:ext cx="6768752" cy="504056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4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DD7BE4A-7A91-4172-B1BB-70D3BE27CA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B7092D5-9E7C-4009-8D69-A42ECC5CA72C}"/>
              </a:ext>
            </a:extLst>
          </p:cNvPr>
          <p:cNvSpPr/>
          <p:nvPr/>
        </p:nvSpPr>
        <p:spPr>
          <a:xfrm>
            <a:off x="2051720" y="2276872"/>
            <a:ext cx="1872208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18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91D9047-53E2-4688-A177-7463FCAC34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2D1B990-A517-491C-B85D-B600A9ADBA12}"/>
              </a:ext>
            </a:extLst>
          </p:cNvPr>
          <p:cNvSpPr/>
          <p:nvPr/>
        </p:nvSpPr>
        <p:spPr>
          <a:xfrm>
            <a:off x="755576" y="3717032"/>
            <a:ext cx="3816424" cy="72008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97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49F5A0-F461-4F66-9031-AA9C412C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 Compile</a:t>
            </a:r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70D28B-A180-4983-8026-F613702B4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linux GCC command line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32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1713EB0-51C7-4385-A763-0947D4B560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999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330D056-B763-44FC-99C2-D6B83C1F0F69}"/>
              </a:ext>
            </a:extLst>
          </p:cNvPr>
          <p:cNvSpPr/>
          <p:nvPr/>
        </p:nvSpPr>
        <p:spPr>
          <a:xfrm>
            <a:off x="3131840" y="1340768"/>
            <a:ext cx="1512168" cy="288032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97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307907-CA76-4CB1-A327-14DAFC2B2BC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999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86E564F-44DA-45A5-9185-8A904FF0CC04}"/>
              </a:ext>
            </a:extLst>
          </p:cNvPr>
          <p:cNvSpPr/>
          <p:nvPr/>
        </p:nvSpPr>
        <p:spPr>
          <a:xfrm>
            <a:off x="3203848" y="2420888"/>
            <a:ext cx="2952328" cy="504056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63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9F9CB1F-F6F1-4FB3-B33F-8674025E6D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999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7C1B3B-4269-4DDE-9361-EB04DB935737}"/>
              </a:ext>
            </a:extLst>
          </p:cNvPr>
          <p:cNvSpPr/>
          <p:nvPr/>
        </p:nvSpPr>
        <p:spPr>
          <a:xfrm>
            <a:off x="683568" y="980728"/>
            <a:ext cx="3672408" cy="3312368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25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69985F7-6D3E-439F-9846-0D6A0F2FDA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999"/>
            <a:ext cx="8128000" cy="5842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2B13871-0E13-4B86-9A1A-02732845017F}"/>
              </a:ext>
            </a:extLst>
          </p:cNvPr>
          <p:cNvSpPr/>
          <p:nvPr/>
        </p:nvSpPr>
        <p:spPr>
          <a:xfrm>
            <a:off x="3851920" y="1700808"/>
            <a:ext cx="2448272" cy="720080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85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875249-598D-46CF-B7B7-DFC98FAB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java</a:t>
            </a:r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55597D-4BB4-4DAA-8705-B568E93FB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43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1389E85-70EA-4E56-B102-36022345D62D}"/>
              </a:ext>
            </a:extLst>
          </p:cNvPr>
          <p:cNvSpPr txBox="1"/>
          <p:nvPr/>
        </p:nvSpPr>
        <p:spPr>
          <a:xfrm>
            <a:off x="755576" y="476672"/>
            <a:ext cx="446321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>
                <a:hlinkClick r:id="rId2"/>
              </a:rPr>
              <a:t>https://www.compilejava.net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4C304A-7DA1-4A0B-B86C-951342155DF7}"/>
              </a:ext>
            </a:extLst>
          </p:cNvPr>
          <p:cNvSpPr/>
          <p:nvPr/>
        </p:nvSpPr>
        <p:spPr>
          <a:xfrm>
            <a:off x="971600" y="2204864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/>
              <a:t>public class HelloWorld</a:t>
            </a:r>
          </a:p>
          <a:p>
            <a:r>
              <a:rPr lang="en-US" altLang="zh-TW"/>
              <a:t>{ </a:t>
            </a:r>
          </a:p>
          <a:p>
            <a:r>
              <a:rPr lang="en-US" altLang="zh-TW"/>
              <a:t>    public static void main(String []args)</a:t>
            </a:r>
          </a:p>
          <a:p>
            <a:r>
              <a:rPr lang="en-US" altLang="zh-TW"/>
              <a:t>   { </a:t>
            </a:r>
          </a:p>
          <a:p>
            <a:r>
              <a:rPr lang="en-US" altLang="zh-TW"/>
              <a:t>       System.out.println("Hello World");     </a:t>
            </a:r>
          </a:p>
          <a:p>
            <a:r>
              <a:rPr lang="en-US" altLang="zh-TW"/>
              <a:t>   }</a:t>
            </a:r>
          </a:p>
          <a:p>
            <a:r>
              <a:rPr lang="en-US" altLang="zh-TW"/>
              <a:t>}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19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DCCE749-788A-48E7-839A-D5E66E24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A965A9-8D44-4BE1-B63F-46C808230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/>
              <a:t>一般系統上已經有</a:t>
            </a:r>
            <a:r>
              <a:rPr lang="en-US" altLang="zh-TW"/>
              <a:t>java run time</a:t>
            </a:r>
          </a:p>
          <a:p>
            <a:r>
              <a:rPr lang="zh-TW" altLang="en-US"/>
              <a:t>但是要編譯</a:t>
            </a:r>
            <a:r>
              <a:rPr lang="en-US" altLang="zh-TW"/>
              <a:t>java code, </a:t>
            </a:r>
            <a:r>
              <a:rPr lang="zh-TW" altLang="en-US"/>
              <a:t>需要</a:t>
            </a:r>
            <a:r>
              <a:rPr lang="en-US" altLang="zh-TW"/>
              <a:t>java sdk </a:t>
            </a:r>
            <a:r>
              <a:rPr lang="zh-TW" altLang="en-US"/>
              <a:t>中的</a:t>
            </a:r>
            <a:r>
              <a:rPr lang="en-US" altLang="zh-TW"/>
              <a:t>javac</a:t>
            </a:r>
          </a:p>
          <a:p>
            <a:endParaRPr lang="en-US" altLang="zh-TW"/>
          </a:p>
          <a:p>
            <a:r>
              <a:rPr lang="en-US" altLang="zh-TW"/>
              <a:t>javac hello.java   --&gt;hello.class</a:t>
            </a:r>
          </a:p>
          <a:p>
            <a:r>
              <a:rPr lang="en-US" altLang="zh-TW"/>
              <a:t>java hello, or hello.class</a:t>
            </a:r>
          </a:p>
          <a:p>
            <a:r>
              <a:rPr lang="nn-NO" altLang="zh-TW"/>
              <a:t>java -jar hello.jar</a:t>
            </a:r>
          </a:p>
          <a:p>
            <a:r>
              <a:rPr lang="nn-NO" altLang="zh-TW"/>
              <a:t>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43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A0A1B84-E3C2-4171-8D03-17A925A47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AF892DD-607C-4343-8DC3-F302DB4AB4BE}"/>
              </a:ext>
            </a:extLst>
          </p:cNvPr>
          <p:cNvSpPr/>
          <p:nvPr/>
        </p:nvSpPr>
        <p:spPr>
          <a:xfrm>
            <a:off x="7668344" y="3789040"/>
            <a:ext cx="1080120" cy="1152128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761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D1DBC7F-9715-4DDE-8CFB-608528DF88B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文字方塊 3">
            <a:hlinkClick r:id="rId3"/>
            <a:extLst>
              <a:ext uri="{FF2B5EF4-FFF2-40B4-BE49-F238E27FC236}">
                <a16:creationId xmlns:a16="http://schemas.microsoft.com/office/drawing/2014/main" id="{B444C56C-F2E1-4511-BF28-A4D565A4A52B}"/>
              </a:ext>
            </a:extLst>
          </p:cNvPr>
          <p:cNvSpPr txBox="1"/>
          <p:nvPr/>
        </p:nvSpPr>
        <p:spPr>
          <a:xfrm>
            <a:off x="254000" y="635000"/>
            <a:ext cx="78740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https://www.tech-recipes.com/rx/30018/how-to-compile-java-programs-through-windows-cmd/</a:t>
            </a:r>
            <a:endParaRPr lang="zh-TW" altLang="en-US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1738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3CF6FF0-5A13-42DA-8DFA-CFB67D4726B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C1F682F-B535-4290-BA0F-C78A4127ED8D}"/>
              </a:ext>
            </a:extLst>
          </p:cNvPr>
          <p:cNvSpPr txBox="1"/>
          <p:nvPr/>
        </p:nvSpPr>
        <p:spPr>
          <a:xfrm>
            <a:off x="1547664" y="1340768"/>
            <a:ext cx="87498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952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48532BA-1CEA-40B5-8874-D1BB0777DA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EDC297-19A5-4005-B0C4-4A211D2331B3}"/>
              </a:ext>
            </a:extLst>
          </p:cNvPr>
          <p:cNvSpPr txBox="1"/>
          <p:nvPr/>
        </p:nvSpPr>
        <p:spPr>
          <a:xfrm>
            <a:off x="253093" y="836712"/>
            <a:ext cx="863781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>
                <a:hlinkClick r:id="rId3"/>
              </a:rPr>
              <a:t>https://www.tutorialspoint.com/compile_java_online.php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296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5F81D4-F49B-43E3-9B15-3A3648396B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F3F03C7-6FD2-41DA-98DA-FEC4403CE4C3}"/>
              </a:ext>
            </a:extLst>
          </p:cNvPr>
          <p:cNvSpPr/>
          <p:nvPr/>
        </p:nvSpPr>
        <p:spPr>
          <a:xfrm>
            <a:off x="1835696" y="4005064"/>
            <a:ext cx="4392488" cy="12241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615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86EEBDC-FBE3-4575-97BC-3AD30D30EAA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9B25628-4131-4C86-8611-1480D8158F6E}"/>
              </a:ext>
            </a:extLst>
          </p:cNvPr>
          <p:cNvSpPr/>
          <p:nvPr/>
        </p:nvSpPr>
        <p:spPr>
          <a:xfrm>
            <a:off x="1331640" y="3140968"/>
            <a:ext cx="1656184" cy="79208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99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19E1512-5724-473E-93AE-2477455AF38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219A23C-402C-43FE-9E9C-358F305FC933}"/>
              </a:ext>
            </a:extLst>
          </p:cNvPr>
          <p:cNvSpPr/>
          <p:nvPr/>
        </p:nvSpPr>
        <p:spPr>
          <a:xfrm>
            <a:off x="1043608" y="1700808"/>
            <a:ext cx="864096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456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8A733CD-A23D-42C2-A704-3F53381D59B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BF8E938-D8B2-46EE-B846-D00203A5C57C}"/>
              </a:ext>
            </a:extLst>
          </p:cNvPr>
          <p:cNvSpPr/>
          <p:nvPr/>
        </p:nvSpPr>
        <p:spPr>
          <a:xfrm>
            <a:off x="2195736" y="2132856"/>
            <a:ext cx="720080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61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1D1FC98-D94F-48F0-91B7-5BFE66DF8E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50E85F9-6E2E-47DA-B28E-CD753BF5C209}"/>
              </a:ext>
            </a:extLst>
          </p:cNvPr>
          <p:cNvSpPr/>
          <p:nvPr/>
        </p:nvSpPr>
        <p:spPr>
          <a:xfrm>
            <a:off x="971600" y="2204864"/>
            <a:ext cx="1008112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167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9BFF02-0FB0-47CE-A2EF-D6DF2102CE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6D0B299-55B1-4802-92C2-6FB16D1C6B0C}"/>
              </a:ext>
            </a:extLst>
          </p:cNvPr>
          <p:cNvSpPr/>
          <p:nvPr/>
        </p:nvSpPr>
        <p:spPr>
          <a:xfrm>
            <a:off x="2987824" y="1484784"/>
            <a:ext cx="3024336" cy="367240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908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B489BEC-E7A8-4D37-9F74-F80ABED9D0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E894B44-FADF-432E-9926-726F259CFDF6}"/>
              </a:ext>
            </a:extLst>
          </p:cNvPr>
          <p:cNvSpPr/>
          <p:nvPr/>
        </p:nvSpPr>
        <p:spPr>
          <a:xfrm>
            <a:off x="683568" y="4725144"/>
            <a:ext cx="3816424" cy="86409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34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0EB7142-77D7-4BAB-9BDB-718266E9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2775236-67C2-440F-B0DF-615427EC71EA}"/>
              </a:ext>
            </a:extLst>
          </p:cNvPr>
          <p:cNvSpPr/>
          <p:nvPr/>
        </p:nvSpPr>
        <p:spPr>
          <a:xfrm>
            <a:off x="6660232" y="2636912"/>
            <a:ext cx="2232248" cy="1584176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3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AC4ED8-FD38-474F-9120-42EAE534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 compile</a:t>
            </a:r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39AA05-9FD3-4A5B-841D-A155EAB8B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IDE(Visual Studio)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30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56C04B4-0C99-4D46-85CF-C0B64F72F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1662112"/>
            <a:ext cx="3743325" cy="353377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7E5F50C-6DCE-40E9-B9AA-7A16886ED813}"/>
              </a:ext>
            </a:extLst>
          </p:cNvPr>
          <p:cNvSpPr/>
          <p:nvPr/>
        </p:nvSpPr>
        <p:spPr>
          <a:xfrm>
            <a:off x="5364088" y="3861048"/>
            <a:ext cx="1584176" cy="1512168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CDD6611-C164-455D-BD2C-18164511CB80}"/>
              </a:ext>
            </a:extLst>
          </p:cNvPr>
          <p:cNvSpPr/>
          <p:nvPr/>
        </p:nvSpPr>
        <p:spPr>
          <a:xfrm>
            <a:off x="2339752" y="1662112"/>
            <a:ext cx="1368152" cy="1766888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4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ED31862-674A-4530-9C30-2286042CA1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443695E-8BD3-4475-AA9F-8C47F4C25D70}"/>
              </a:ext>
            </a:extLst>
          </p:cNvPr>
          <p:cNvSpPr/>
          <p:nvPr/>
        </p:nvSpPr>
        <p:spPr>
          <a:xfrm>
            <a:off x="2267744" y="908720"/>
            <a:ext cx="1728192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9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CCB3069-C5B6-49EC-91FE-369D030084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39B1C7-5F71-4B37-87FF-C923A4F29A47}"/>
              </a:ext>
            </a:extLst>
          </p:cNvPr>
          <p:cNvSpPr/>
          <p:nvPr/>
        </p:nvSpPr>
        <p:spPr>
          <a:xfrm>
            <a:off x="2771800" y="1556792"/>
            <a:ext cx="2952328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62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3997AA4-E5D2-4411-B24C-D1B3529F42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B0A6E76-95AA-481E-8380-70AF41716D9A}"/>
              </a:ext>
            </a:extLst>
          </p:cNvPr>
          <p:cNvSpPr/>
          <p:nvPr/>
        </p:nvSpPr>
        <p:spPr>
          <a:xfrm>
            <a:off x="2411760" y="2060848"/>
            <a:ext cx="3024336" cy="172819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33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A4C4611-4007-42AE-9C34-986450C4FB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792DB91-FE0D-44DC-85AD-DAEC9D7EC1BE}"/>
              </a:ext>
            </a:extLst>
          </p:cNvPr>
          <p:cNvSpPr/>
          <p:nvPr/>
        </p:nvSpPr>
        <p:spPr>
          <a:xfrm>
            <a:off x="1475656" y="908720"/>
            <a:ext cx="1512168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36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121</Words>
  <Application>Microsoft Office PowerPoint</Application>
  <PresentationFormat>如螢幕大小 (4:3)</PresentationFormat>
  <Paragraphs>23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微軟正黑體</vt:lpstr>
      <vt:lpstr>新細明體</vt:lpstr>
      <vt:lpstr>Arial</vt:lpstr>
      <vt:lpstr>Calibri</vt:lpstr>
      <vt:lpstr>Cambria Math</vt:lpstr>
      <vt:lpstr>Office 佈景主題</vt:lpstr>
      <vt:lpstr>PowerPoint 簡報</vt:lpstr>
      <vt:lpstr>PowerPoint 簡報</vt:lpstr>
      <vt:lpstr>PowerPoint 簡報</vt:lpstr>
      <vt:lpstr>C compile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 Compile</vt:lpstr>
      <vt:lpstr>PowerPoint 簡報</vt:lpstr>
      <vt:lpstr>PowerPoint 簡報</vt:lpstr>
      <vt:lpstr>PowerPoint 簡報</vt:lpstr>
      <vt:lpstr>PowerPoint 簡報</vt:lpstr>
      <vt:lpstr>java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174</cp:revision>
  <dcterms:created xsi:type="dcterms:W3CDTF">2016-05-11T16:34:21Z</dcterms:created>
  <dcterms:modified xsi:type="dcterms:W3CDTF">2019-09-18T06:17:40Z</dcterms:modified>
</cp:coreProperties>
</file>